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97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IN" sz="4800" b="1" dirty="0" smtClean="0"/>
              <a:t>COMPUTER NETWORKS</a:t>
            </a:r>
            <a:endParaRPr lang="en-IN" sz="4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IN" sz="4000" b="1" dirty="0" smtClean="0">
                <a:solidFill>
                  <a:schemeClr val="tx1"/>
                </a:solidFill>
              </a:rPr>
              <a:t>TYPES OF NETWORK</a:t>
            </a:r>
            <a:endParaRPr lang="en-IN" sz="4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ERROR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An Error is a situation when the message received at the receiver end is not identical to the me</a:t>
            </a:r>
          </a:p>
          <a:p>
            <a:r>
              <a:rPr lang="en-IN" dirty="0" smtClean="0"/>
              <a:t>Types Of Errors</a:t>
            </a:r>
          </a:p>
          <a:p>
            <a:r>
              <a:rPr lang="en-IN" dirty="0" smtClean="0"/>
              <a:t>Single-Bit Error</a:t>
            </a:r>
          </a:p>
          <a:p>
            <a:r>
              <a:rPr lang="en-IN" dirty="0" smtClean="0"/>
              <a:t>Burst Error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/>
              <a:t>Single-Bit Error</a:t>
            </a:r>
            <a:br>
              <a:rPr lang="en-IN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IN" dirty="0" smtClean="0"/>
              <a:t>The only one bit of a given data unit is changed from 1 to 0 or from 0 to 1.</a:t>
            </a:r>
          </a:p>
          <a:p>
            <a:r>
              <a:rPr lang="en-IN" b="1" dirty="0" smtClean="0"/>
              <a:t>Single-Bit Error</a:t>
            </a:r>
            <a:r>
              <a:rPr lang="en-IN" dirty="0" smtClean="0"/>
              <a:t> does not appear more likely in Serial Data Transmission. For example, Sender sends the data at 10 Mbps, this means that the bit lasts only for 1 ?s and for a single-bit error to occurred, a noise must be more than 1 ?s.</a:t>
            </a:r>
          </a:p>
          <a:p>
            <a:r>
              <a:rPr lang="en-IN" dirty="0" smtClean="0"/>
              <a:t>Single-Bit Error mainly occurs in Parallel Data Transmission. </a:t>
            </a:r>
          </a:p>
          <a:p>
            <a:r>
              <a:rPr lang="en-IN" dirty="0" smtClean="0"/>
              <a:t>For example, if eight wires are used to send the eight bits of a byte, if one of the wire is noisy, then single-bit is corrupted per byte.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/>
              <a:t>Burst Error</a:t>
            </a:r>
            <a:br>
              <a:rPr lang="en-IN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The two or more bits are changed from 0 to 1 or from 1 to 0 is known as Burst Error.</a:t>
            </a:r>
          </a:p>
          <a:p>
            <a:r>
              <a:rPr lang="en-IN" dirty="0" smtClean="0"/>
              <a:t>The Burst Error is determined from the first corrupted bit to the last corrupted bit.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/>
              <a:t>Single Parity Check</a:t>
            </a:r>
            <a:br>
              <a:rPr lang="en-IN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IN" dirty="0" smtClean="0"/>
              <a:t>Single Parity checking is the simple mechanism and inexpensive to detect the errors.</a:t>
            </a:r>
          </a:p>
          <a:p>
            <a:r>
              <a:rPr lang="en-IN" dirty="0" smtClean="0"/>
              <a:t>In this technique, a redundant bit is also known as a parity bit which is appended at the end of the data unit so that the number of 1s becomes even. Therefore, the total number of transmitted bits would be 9 bits.</a:t>
            </a:r>
          </a:p>
          <a:p>
            <a:r>
              <a:rPr lang="en-IN" dirty="0" smtClean="0"/>
              <a:t>If the number of 1s bits is odd, then parity bit 1 is appended and if the number of 1s bits is even, then parity bit 0 is appended at the end of the data unit.</a:t>
            </a:r>
          </a:p>
          <a:p>
            <a:r>
              <a:rPr lang="en-IN" dirty="0" smtClean="0"/>
              <a:t>At the receiving end, the parity bit is calculated from the received data bits and compared with the received parity bit.</a:t>
            </a:r>
          </a:p>
          <a:p>
            <a:r>
              <a:rPr lang="en-IN" dirty="0" smtClean="0"/>
              <a:t>This technique generates the total number of 1s even, so it is known as even-parity checking.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/>
              <a:t>Drawbacks Of Single Parity Checking</a:t>
            </a:r>
            <a:br>
              <a:rPr lang="en-IN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It can only detect single-bit errors which are very rare.</a:t>
            </a:r>
          </a:p>
          <a:p>
            <a:r>
              <a:rPr lang="en-IN" dirty="0" smtClean="0"/>
              <a:t>If two bits are interchanged, then it cannot detect the errors.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/>
              <a:t>Two-Dimensional Parity Check</a:t>
            </a:r>
            <a:br>
              <a:rPr lang="en-IN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N" dirty="0" smtClean="0"/>
              <a:t>Performance can be improved by using </a:t>
            </a:r>
            <a:r>
              <a:rPr lang="en-IN" b="1" dirty="0" smtClean="0"/>
              <a:t>Two-Dimensional Parity Check</a:t>
            </a:r>
            <a:r>
              <a:rPr lang="en-IN" dirty="0" smtClean="0"/>
              <a:t> which organizes the data in the form of a table.</a:t>
            </a:r>
          </a:p>
          <a:p>
            <a:r>
              <a:rPr lang="en-IN" dirty="0" smtClean="0"/>
              <a:t>Parity check bits are computed for each row, which is equivalent to the single-parity check.</a:t>
            </a:r>
          </a:p>
          <a:p>
            <a:r>
              <a:rPr lang="en-IN" dirty="0" smtClean="0"/>
              <a:t>In Two-Dimensional Parity check, a block of bits is divided into rows, and the redundant row of bits is added to the whole block.</a:t>
            </a:r>
          </a:p>
          <a:p>
            <a:r>
              <a:rPr lang="en-IN" dirty="0" smtClean="0"/>
              <a:t>At the receiving end, the parity bits are compared with the parity bits computed from the received data.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278</Words>
  <Application>Microsoft Office PowerPoint</Application>
  <PresentationFormat>On-screen Show (4:3)</PresentationFormat>
  <Paragraphs>29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COMPUTER NETWORKS</vt:lpstr>
      <vt:lpstr>ERROR</vt:lpstr>
      <vt:lpstr>Single-Bit Error </vt:lpstr>
      <vt:lpstr>Burst Error </vt:lpstr>
      <vt:lpstr>Single Parity Check </vt:lpstr>
      <vt:lpstr>Drawbacks Of Single Parity Checking </vt:lpstr>
      <vt:lpstr>Two-Dimensional Parity Check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NETWORKS</dc:title>
  <dc:creator>BCA</dc:creator>
  <cp:lastModifiedBy>Dell</cp:lastModifiedBy>
  <cp:revision>3</cp:revision>
  <dcterms:created xsi:type="dcterms:W3CDTF">2006-08-16T00:00:00Z</dcterms:created>
  <dcterms:modified xsi:type="dcterms:W3CDTF">2022-07-18T16:57:18Z</dcterms:modified>
</cp:coreProperties>
</file>